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3/9/2016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Race for the White House, Part IV: The Living Room Candidates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Post-Convention Bounce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the convention, you will receive a surge of support in national polls: this is called </a:t>
            </a:r>
            <a:r>
              <a:rPr lang="en-US" i="1" dirty="0" smtClean="0"/>
              <a:t>the post-convention bounce</a:t>
            </a:r>
          </a:p>
          <a:p>
            <a:pPr lvl="1"/>
            <a:r>
              <a:rPr lang="en-US" dirty="0" smtClean="0"/>
              <a:t>Generally, voters still like candidates after the conventions…</a:t>
            </a:r>
          </a:p>
          <a:p>
            <a:pPr lvl="1"/>
            <a:r>
              <a:rPr lang="en-US" dirty="0" smtClean="0"/>
              <a:t>…until now…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…When you start launching your campaign ads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Political 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endParaRPr lang="en-US" sz="2400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200" b="1" u="sng" dirty="0"/>
              <a:t>Two Types of Political Ads:</a:t>
            </a:r>
            <a:endParaRPr lang="en-US" sz="2400" dirty="0"/>
          </a:p>
          <a:p>
            <a:pPr lvl="1"/>
            <a:r>
              <a:rPr lang="en-US" sz="2800" b="1" u="sng" dirty="0"/>
              <a:t>Positive ads: They are upbeat and promote a positive image of the candidate or campaign</a:t>
            </a:r>
            <a:endParaRPr lang="en-US" sz="2000" dirty="0"/>
          </a:p>
          <a:p>
            <a:endParaRPr lang="en-US" dirty="0"/>
          </a:p>
        </p:txBody>
      </p:sp>
      <p:pic>
        <p:nvPicPr>
          <p:cNvPr id="3076" name="Picture 4" descr="http://www.veteranstoday.com/wp-content/uploads/2011/10/Reagan-Bush-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98934"/>
            <a:ext cx="3429000" cy="491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Negative Ads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/>
            <a:r>
              <a:rPr lang="en-US" sz="2800" b="1" u="sng" dirty="0"/>
              <a:t>Negative ads: they attack opposing candidates or use fear to get an emotional reaction</a:t>
            </a:r>
            <a:r>
              <a:rPr lang="en-US" sz="2800" b="1" dirty="0"/>
              <a:t> </a:t>
            </a:r>
            <a:endParaRPr lang="en-US" sz="2000" dirty="0"/>
          </a:p>
        </p:txBody>
      </p:sp>
      <p:pic>
        <p:nvPicPr>
          <p:cNvPr id="2050" name="Picture 2" descr="http://static1.972mag.com/wp-content/uploads/2011/10/Michael_Dukakis_in_tank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2417604"/>
            <a:ext cx="4038600" cy="3230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120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So Negative?!?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Americans claim to hate negative ads</a:t>
            </a:r>
          </a:p>
          <a:p>
            <a:endParaRPr lang="en-US" u="sng" dirty="0"/>
          </a:p>
          <a:p>
            <a:r>
              <a:rPr lang="en-US" u="sng" dirty="0" smtClean="0"/>
              <a:t>Negative ads tend to be more truthful and more effective</a:t>
            </a:r>
            <a:endParaRPr lang="en-US" u="sng" dirty="0"/>
          </a:p>
        </p:txBody>
      </p:sp>
      <p:pic>
        <p:nvPicPr>
          <p:cNvPr id="1026" name="Picture 2" descr="http://1.bp.blogspot.com/_-xMhVmY1fo0/TOQlRgwpyFI/AAAAAAAAAIU/sUUa5h6G1-0/s1600/clownblowup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2693094"/>
            <a:ext cx="4038600" cy="267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161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56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239</TotalTime>
  <Words>177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Consolas</vt:lpstr>
      <vt:lpstr>Corbel</vt:lpstr>
      <vt:lpstr>Wingdings</vt:lpstr>
      <vt:lpstr>Wingdings 2</vt:lpstr>
      <vt:lpstr>Wingdings 3</vt:lpstr>
      <vt:lpstr>Default Theme</vt:lpstr>
      <vt:lpstr>Race for the White House, Part IV: The Living Room Candidates</vt:lpstr>
      <vt:lpstr>The Post-Convention Bounce</vt:lpstr>
      <vt:lpstr>Political Ads</vt:lpstr>
      <vt:lpstr>Negative Ads</vt:lpstr>
      <vt:lpstr>Why So Negative?!?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Race for the White House, Part IV: The Living Room Candidates</dc:title>
  <dc:creator>Lawrence Ashley Staten</dc:creator>
  <cp:lastModifiedBy>Lawrence Staten</cp:lastModifiedBy>
  <cp:revision>5</cp:revision>
  <dcterms:created xsi:type="dcterms:W3CDTF">2012-03-05T02:49:44Z</dcterms:created>
  <dcterms:modified xsi:type="dcterms:W3CDTF">2016-03-09T23:20:59Z</dcterms:modified>
</cp:coreProperties>
</file>